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74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81FB8-90F0-4F22-8210-9DB24E5D7078}" v="1" dt="2022-08-17T07:18:40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9055D-23EE-452F-A530-EBA408A5BDC1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07083-9C5A-44A4-80E6-84D6577C3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51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EDFC-354B-498D-B703-0223569EB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CC72D-FF5E-490C-B66B-FA97FC98A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13164-CA40-49F1-9841-B97C50333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F392-1CCA-41FC-BE48-63268FA0B92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09DA7-7771-4E8B-AA1A-3133B601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A5ED3-BC45-4F5B-9E59-9C54E6E6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166B-7443-48A3-9F76-F4E0A6A45557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picture containing orange&#10;&#10;Description automatically generated">
            <a:extLst>
              <a:ext uri="{FF2B5EF4-FFF2-40B4-BE49-F238E27FC236}">
                <a16:creationId xmlns:a16="http://schemas.microsoft.com/office/drawing/2014/main" id="{7F0B7237-C1C5-4A38-970D-9BA7AD546A66}"/>
              </a:ext>
            </a:extLst>
          </p:cNvPr>
          <p:cNvPicPr/>
          <p:nvPr userDrawn="1"/>
        </p:nvPicPr>
        <p:blipFill>
          <a:blip r:embed="rId2">
            <a:alphaModFix amt="85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6654"/>
            <a:ext cx="121919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4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E2FE-8644-4235-A758-CC66172D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FB731-FF12-4AFD-B0B5-7C004FCAB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CAA3C-42F3-4B65-85D9-717992F1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F392-1CCA-41FC-BE48-63268FA0B92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BBB20-B769-4AB4-8077-FB62427D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851E-A74B-4BE3-854C-C4C0DA30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166B-7443-48A3-9F76-F4E0A6A45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67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ED4AA2-03F2-4229-B3DA-9DF776AA0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EF4AB-A342-427C-91E7-C1FCC4405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36A9D-809C-46AE-BDD3-DCABFB325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F392-1CCA-41FC-BE48-63268FA0B92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A399E-79E6-4E36-B224-048D1971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348D8-14CF-4964-BA2B-D3863792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166B-7443-48A3-9F76-F4E0A6A45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6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CBDB5-09EA-4C03-8C6F-76743246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1FB53-FE8D-4D64-B4C4-25DE100A2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1F1FE-8B52-41E4-869F-8CD1E1EC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F392-1CCA-41FC-BE48-63268FA0B92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7A2A4-1EEF-46C6-B7D0-79FDD745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49365-1BF7-482C-8ACE-74F69F6E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166B-7443-48A3-9F76-F4E0A6A45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15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A5D6-6DB3-404C-A53F-F12B3A2C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BB093-BA5C-46B5-9CD5-9387ED7D9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86653-0130-49D5-830F-80FA7ABE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F392-1CCA-41FC-BE48-63268FA0B92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5494-CE92-4ECE-8736-4A96E132C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0A8B7-E870-45BA-AED2-4B1B92DC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166B-7443-48A3-9F76-F4E0A6A45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59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0C0D-02F5-4265-88B0-836B9944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216C6-FB12-433C-8979-DC09455A4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CBDEB-7405-4D8B-A0AA-07BAA6A89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A98DF-5469-412D-B668-250CB83F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F392-1CCA-41FC-BE48-63268FA0B92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C62C8-6864-46B6-B329-B482328F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96628-4CF4-403F-89D7-E85720FD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166B-7443-48A3-9F76-F4E0A6A45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93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6F74-8C7D-4EBB-978B-09FEEB8A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D99E5-0359-41CE-9B68-C1933E45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9FDB9-F8D8-4C26-8E79-58B8819EB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74420-38AF-40C6-9A96-83A59470A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259043-1065-49B7-AB0F-0F7D1C58B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1DABEC-63F5-482D-8714-5B5C6B9D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F392-1CCA-41FC-BE48-63268FA0B92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5D590-F535-4E6E-B174-8D06901A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140C7-DA25-47D5-850A-8649409A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166B-7443-48A3-9F76-F4E0A6A45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80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9A68-0389-481E-A5DD-544BA7E0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FE202-6871-46AE-BBF1-E82A7C90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F392-1CCA-41FC-BE48-63268FA0B92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DA28B-C45D-45D5-B6F1-7F077611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391BC-20EC-49F8-98A8-5CD3BCA1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166B-7443-48A3-9F76-F4E0A6A45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9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097F2-120A-42D6-89FD-534DE4F2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F392-1CCA-41FC-BE48-63268FA0B92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E98AD-D34F-47D8-85BD-88DF5CE8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03EBB-98FE-4699-B22C-EC15A7F1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166B-7443-48A3-9F76-F4E0A6A45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6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5F40-21D8-4928-85E0-6D8862F8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0A89B-67B4-4BE8-8F94-49F11023F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A2E24-719A-4463-AF23-C6670C44D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28CA0-B514-4A0D-B34E-2DC151CB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F392-1CCA-41FC-BE48-63268FA0B92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42A15-CCAA-4E87-A8B0-B84494F6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2BAFB-65D9-4C4A-AFED-C4804ACF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166B-7443-48A3-9F76-F4E0A6A45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7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50D3-1C82-42EC-BE89-368E8D0F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222515-73B2-41E1-BB30-665EA0B53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6C1BA-34BD-47D2-BF7F-081602931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92B35-FBA5-4C95-AA28-425751A4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F392-1CCA-41FC-BE48-63268FA0B92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15F94-BCEA-4048-9815-4674B5AD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7F143-E459-418A-8160-C39AFF48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166B-7443-48A3-9F76-F4E0A6A45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4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37C9A-DA07-4611-A91A-74F888AD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ADCB5-75D7-41DA-AB1D-A460E28DF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C9027-CDC1-4C9C-9B51-31CD0CBBB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EF392-1CCA-41FC-BE48-63268FA0B92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76904-54CA-47BC-A382-B0BD44F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55463-D95B-4405-81E2-4D80B050F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B166B-7443-48A3-9F76-F4E0A6A4555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orange&#10;&#10;Description automatically generated">
            <a:extLst>
              <a:ext uri="{FF2B5EF4-FFF2-40B4-BE49-F238E27FC236}">
                <a16:creationId xmlns:a16="http://schemas.microsoft.com/office/drawing/2014/main" id="{F171C6CA-6336-4867-A0FB-6750E94530FC}"/>
              </a:ext>
            </a:extLst>
          </p:cNvPr>
          <p:cNvPicPr/>
          <p:nvPr userDrawn="1"/>
        </p:nvPicPr>
        <p:blipFill>
          <a:blip r:embed="rId14">
            <a:alphaModFix amt="85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6654"/>
            <a:ext cx="121919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1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CB9B244-B1B9-57A8-6915-C6B5F759EBAD}"/>
              </a:ext>
            </a:extLst>
          </p:cNvPr>
          <p:cNvGrpSpPr/>
          <p:nvPr/>
        </p:nvGrpSpPr>
        <p:grpSpPr>
          <a:xfrm>
            <a:off x="0" y="5259897"/>
            <a:ext cx="12192000" cy="1598103"/>
            <a:chOff x="0" y="5259897"/>
            <a:chExt cx="12192000" cy="159810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C20C6DE-2F04-F969-77E6-A7DE62E79190}"/>
                </a:ext>
              </a:extLst>
            </p:cNvPr>
            <p:cNvGrpSpPr/>
            <p:nvPr/>
          </p:nvGrpSpPr>
          <p:grpSpPr>
            <a:xfrm>
              <a:off x="371745" y="6323887"/>
              <a:ext cx="3448225" cy="454241"/>
              <a:chOff x="1273323" y="1057089"/>
              <a:chExt cx="9990035" cy="1447949"/>
            </a:xfrm>
          </p:grpSpPr>
          <p:pic>
            <p:nvPicPr>
              <p:cNvPr id="2" name="Picture 1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6853FD5B-AC70-65ED-8A8F-D34F5A478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3323" y="1098347"/>
                <a:ext cx="956240" cy="1319257"/>
              </a:xfrm>
              <a:prstGeom prst="rect">
                <a:avLst/>
              </a:prstGeom>
            </p:spPr>
          </p:pic>
          <p:pic>
            <p:nvPicPr>
              <p:cNvPr id="3" name="Picture 2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19998952-5ECE-BA80-E2B6-2B0499CB59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6234" y="1101825"/>
                <a:ext cx="1433436" cy="1358476"/>
              </a:xfrm>
              <a:prstGeom prst="rect">
                <a:avLst/>
              </a:prstGeom>
            </p:spPr>
          </p:pic>
          <p:pic>
            <p:nvPicPr>
              <p:cNvPr id="4" name="Picture 3" descr="A blue and yellow logo&#10;&#10;Description automatically generated with low confidence">
                <a:extLst>
                  <a:ext uri="{FF2B5EF4-FFF2-40B4-BE49-F238E27FC236}">
                    <a16:creationId xmlns:a16="http://schemas.microsoft.com/office/drawing/2014/main" id="{810D7C8C-BBD0-C6C4-05BF-6A4012A8C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6341" y="1101825"/>
                <a:ext cx="1021618" cy="1358476"/>
              </a:xfrm>
              <a:prstGeom prst="rect">
                <a:avLst/>
              </a:prstGeom>
            </p:spPr>
          </p:pic>
          <p:pic>
            <p:nvPicPr>
              <p:cNvPr id="5" name="Picture 4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3C6000B1-2685-8B3E-5992-DBD05118F8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79" r="13185"/>
              <a:stretch/>
            </p:blipFill>
            <p:spPr>
              <a:xfrm>
                <a:off x="5574630" y="1057089"/>
                <a:ext cx="956240" cy="1447949"/>
              </a:xfrm>
              <a:prstGeom prst="rect">
                <a:avLst/>
              </a:prstGeom>
            </p:spPr>
          </p:pic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36559EB7-582A-2150-32D2-C3444617F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7541" y="1063392"/>
                <a:ext cx="1433436" cy="1435342"/>
              </a:xfrm>
              <a:prstGeom prst="rect">
                <a:avLst/>
              </a:prstGeom>
            </p:spPr>
          </p:pic>
          <p:pic>
            <p:nvPicPr>
              <p:cNvPr id="13" name="Picture 12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6181AA20-AE33-0CEC-88DE-1FED768D76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6" r="8552"/>
              <a:stretch/>
            </p:blipFill>
            <p:spPr>
              <a:xfrm>
                <a:off x="8557648" y="1084733"/>
                <a:ext cx="1118622" cy="1392660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12FD617E-594A-5BFC-ACE3-FFDAFFF135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65" r="5312"/>
              <a:stretch/>
            </p:blipFill>
            <p:spPr>
              <a:xfrm>
                <a:off x="9972942" y="1111355"/>
                <a:ext cx="1290416" cy="1339416"/>
              </a:xfrm>
              <a:prstGeom prst="rect">
                <a:avLst/>
              </a:prstGeom>
            </p:spPr>
          </p:pic>
        </p:grpSp>
        <p:pic>
          <p:nvPicPr>
            <p:cNvPr id="16" name="Picture 15" descr="A picture containing orange&#10;&#10;Description automatically generated">
              <a:extLst>
                <a:ext uri="{FF2B5EF4-FFF2-40B4-BE49-F238E27FC236}">
                  <a16:creationId xmlns:a16="http://schemas.microsoft.com/office/drawing/2014/main" id="{3AC9F6D9-2767-322A-5063-C9EBE9A49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59897"/>
              <a:ext cx="12192000" cy="1598103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30D0F00-C668-CEBA-87E4-5ED4ED88C4B6}"/>
              </a:ext>
            </a:extLst>
          </p:cNvPr>
          <p:cNvSpPr txBox="1"/>
          <p:nvPr/>
        </p:nvSpPr>
        <p:spPr>
          <a:xfrm>
            <a:off x="0" y="272111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Title Opening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7A65E1CD-06AF-B4C6-3F00-184579A2B1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7" y="107301"/>
            <a:ext cx="1604555" cy="22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1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77A-0C2D-4D1D-9FD0-D72EA69D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652" y="145079"/>
            <a:ext cx="10864392" cy="1325563"/>
          </a:xfrm>
        </p:spPr>
        <p:txBody>
          <a:bodyPr>
            <a:normAutofit/>
          </a:bodyPr>
          <a:lstStyle/>
          <a:p>
            <a:pPr algn="ctr"/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Slide Titles – Example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50D8D-BD9C-4D1B-9D61-539614C7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652" y="1254485"/>
            <a:ext cx="10741061" cy="514116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Highlighted Key Stakeholders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Directors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Headteachers, Business / Office Managers, ICT Managers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Local Governing Body Members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Community Leaders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Pupil Voice Groups and Student Councils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Third-Parties including Coventry City Council, Centralised IT Support Provider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Met with Priority Stakeholders to discuss their school needs and vision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37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77A-0C2D-4D1D-9FD0-D72EA69D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652" y="145079"/>
            <a:ext cx="10864392" cy="1325563"/>
          </a:xfrm>
        </p:spPr>
        <p:txBody>
          <a:bodyPr>
            <a:normAutofit/>
          </a:bodyPr>
          <a:lstStyle/>
          <a:p>
            <a:pPr algn="ctr"/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Slide Titles – Example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50D8D-BD9C-4D1B-9D61-539614C7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652" y="1254485"/>
            <a:ext cx="10741061" cy="514116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Highlighted Key Stakeholders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Directors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Headteachers, Business / Office Managers, ICT Managers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Local Governing Body Members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Community Leaders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Pupil Voice Groups and Student Councils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Third-Parties including Coventry City Council, Centralised IT Support Provider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Met with Priority Stakeholders to discuss their school needs and vision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29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77A-0C2D-4D1D-9FD0-D72EA69D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652" y="145079"/>
            <a:ext cx="10864392" cy="1325563"/>
          </a:xfrm>
        </p:spPr>
        <p:txBody>
          <a:bodyPr>
            <a:normAutofit/>
          </a:bodyPr>
          <a:lstStyle/>
          <a:p>
            <a:pPr algn="ctr"/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Slide Titles – Example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50D8D-BD9C-4D1B-9D61-539614C7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652" y="1254485"/>
            <a:ext cx="10741061" cy="514116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Highlighted Key Stakeholders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Directors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Headteachers, Business / Office Managers, ICT Managers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Local Governing Body Members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Community Leaders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Pupil Voice Groups and Student Councils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Third-Parties including Coventry City Council, Centralised IT Support Provider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Met with Priority Stakeholders to discuss their school needs and vision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42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1a2cdf-ba0e-4613-861b-01cc46fea0ff" xsi:nil="true"/>
    <lcf76f155ced4ddcb4097134ff3c332f xmlns="455b7eb5-7c8e-4566-8a89-7281c37d85a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04EEBD74774142AD1D4BA6C60F4313" ma:contentTypeVersion="16" ma:contentTypeDescription="Create a new document." ma:contentTypeScope="" ma:versionID="643d711c126da0f31d0fcad923bdc6ce">
  <xsd:schema xmlns:xsd="http://www.w3.org/2001/XMLSchema" xmlns:xs="http://www.w3.org/2001/XMLSchema" xmlns:p="http://schemas.microsoft.com/office/2006/metadata/properties" xmlns:ns2="455b7eb5-7c8e-4566-8a89-7281c37d85a7" xmlns:ns3="e71a2cdf-ba0e-4613-861b-01cc46fea0ff" targetNamespace="http://schemas.microsoft.com/office/2006/metadata/properties" ma:root="true" ma:fieldsID="04f667676d436ace56846c8566a221c7" ns2:_="" ns3:_="">
    <xsd:import namespace="455b7eb5-7c8e-4566-8a89-7281c37d85a7"/>
    <xsd:import namespace="e71a2cdf-ba0e-4613-861b-01cc46fea0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b7eb5-7c8e-4566-8a89-7281c37d85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6eebefc-da06-4060-b0ee-af1a38e992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a2cdf-ba0e-4613-861b-01cc46fea0f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8df01aa-20c3-475f-92c8-4402c1628ad6}" ma:internalName="TaxCatchAll" ma:showField="CatchAllData" ma:web="e71a2cdf-ba0e-4613-861b-01cc46fea0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BE1BA0-FC62-4F79-A2C3-57349ED179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3A8430-DE2D-472A-AD6A-8D919F2B137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e71a2cdf-ba0e-4613-861b-01cc46fea0ff"/>
    <ds:schemaRef ds:uri="http://schemas.microsoft.com/office/2006/metadata/properties"/>
    <ds:schemaRef ds:uri="http://purl.org/dc/terms/"/>
    <ds:schemaRef ds:uri="http://schemas.openxmlformats.org/package/2006/metadata/core-properties"/>
    <ds:schemaRef ds:uri="455b7eb5-7c8e-4566-8a89-7281c37d85a7"/>
  </ds:schemaRefs>
</ds:datastoreItem>
</file>

<file path=customXml/itemProps3.xml><?xml version="1.0" encoding="utf-8"?>
<ds:datastoreItem xmlns:ds="http://schemas.openxmlformats.org/officeDocument/2006/customXml" ds:itemID="{1BCAC313-8FD5-4F9A-83F3-65FB14977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5b7eb5-7c8e-4566-8a89-7281c37d85a7"/>
    <ds:schemaRef ds:uri="e71a2cdf-ba0e-4613-861b-01cc46fea0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155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Office Theme</vt:lpstr>
      <vt:lpstr>PowerPoint Presentation</vt:lpstr>
      <vt:lpstr>Slide Titles – Example Slides</vt:lpstr>
      <vt:lpstr>Slide Titles – Example Slides</vt:lpstr>
      <vt:lpstr>Slide Titles – Example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Connoll (ICT Strategic Lead)</dc:creator>
  <cp:lastModifiedBy>Chris Connoll (ITCC)</cp:lastModifiedBy>
  <cp:revision>17</cp:revision>
  <dcterms:created xsi:type="dcterms:W3CDTF">2021-05-19T11:01:29Z</dcterms:created>
  <dcterms:modified xsi:type="dcterms:W3CDTF">2023-03-07T08:51:24Z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0x0101007804EEBD74774142AD1D4BA6C60F4313</vt:lpwstr>
  </property>
  <property fmtid="{D5CDD505-2E9C-101B-9397-08002B2CF9AE}" pid="3" name="MediaServiceImageTags">
    <vt:lpwstr/>
  </property>
</Properties>
</file>